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85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185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75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980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193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961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75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18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10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063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804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B1FC-7E8A-4CF1-AF8C-D57818629F40}" type="datetimeFigureOut">
              <a:rPr lang="en-CA" smtClean="0"/>
              <a:t>11/01/2013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8A9F-96E0-48AD-8267-DFB46798B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2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ofcanada.ca/rates/exchange/daily-converter/" TargetMode="External"/><Relationship Id="rId2" Type="http://schemas.openxmlformats.org/officeDocument/2006/relationships/hyperlink" Target="https://www.cia.gov/library/publications/the-world-factbook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Name of Country</a:t>
            </a:r>
            <a:endParaRPr lang="en-CA" sz="40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2123728" y="1340768"/>
            <a:ext cx="4434880" cy="3248273"/>
          </a:xfrm>
        </p:spPr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1763688" y="4941168"/>
            <a:ext cx="5486400" cy="1008112"/>
          </a:xfrm>
        </p:spPr>
        <p:txBody>
          <a:bodyPr>
            <a:noAutofit/>
          </a:bodyPr>
          <a:lstStyle/>
          <a:p>
            <a:pPr algn="ctr"/>
            <a:r>
              <a:rPr lang="en-US" sz="1600" b="1" dirty="0" smtClean="0"/>
              <a:t>Name</a:t>
            </a:r>
          </a:p>
          <a:p>
            <a:pPr algn="ctr"/>
            <a:r>
              <a:rPr lang="en-US" sz="1600" b="1" dirty="0" smtClean="0"/>
              <a:t>Div.</a:t>
            </a:r>
          </a:p>
          <a:p>
            <a:pPr algn="ctr"/>
            <a:r>
              <a:rPr lang="en-US" sz="1600" b="1" dirty="0" smtClean="0"/>
              <a:t>Gr.</a:t>
            </a: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28435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12768" cy="566738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Flag of (name of country)</a:t>
            </a:r>
            <a:endParaRPr lang="en-CA" sz="3600" u="sn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9896" y="1052736"/>
            <a:ext cx="5486400" cy="1808113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4005064"/>
            <a:ext cx="5486400" cy="2304256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996952"/>
            <a:ext cx="43924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a paragraph about the flag:</a:t>
            </a:r>
          </a:p>
          <a:p>
            <a:r>
              <a:rPr lang="en-US" sz="1400" dirty="0" smtClean="0"/>
              <a:t>-history of flag (when &amp; how it was created)</a:t>
            </a:r>
          </a:p>
          <a:p>
            <a:r>
              <a:rPr lang="en-US" sz="1400" dirty="0" smtClean="0"/>
              <a:t>-list &amp; explain the </a:t>
            </a:r>
            <a:r>
              <a:rPr lang="en-US" sz="1400" dirty="0" err="1" smtClean="0"/>
              <a:t>colours</a:t>
            </a:r>
            <a:r>
              <a:rPr lang="en-US" sz="1400" dirty="0" smtClean="0"/>
              <a:t> &amp; symbols represented in flag</a:t>
            </a:r>
          </a:p>
          <a:p>
            <a:r>
              <a:rPr lang="en-US" sz="1400" dirty="0" smtClean="0"/>
              <a:t>-Other interesting details about flag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78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344816" cy="566738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Map of (name of country)</a:t>
            </a:r>
            <a:endParaRPr lang="en-CA" sz="3600" u="sn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9896" y="1052736"/>
            <a:ext cx="5486400" cy="1808113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4077072"/>
            <a:ext cx="5486400" cy="223224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996952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a paragraph about the map:</a:t>
            </a:r>
          </a:p>
          <a:p>
            <a:r>
              <a:rPr lang="en-US" sz="1400" dirty="0" smtClean="0"/>
              <a:t>-where is it located (continent, </a:t>
            </a:r>
            <a:r>
              <a:rPr lang="en-US" sz="1400" dirty="0" smtClean="0"/>
              <a:t>name surrounding countries &amp; water bodies) </a:t>
            </a:r>
            <a:endParaRPr lang="en-US" sz="1400" dirty="0" smtClean="0"/>
          </a:p>
          <a:p>
            <a:r>
              <a:rPr lang="en-US" sz="1400" dirty="0" smtClean="0"/>
              <a:t>-</a:t>
            </a:r>
            <a:r>
              <a:rPr lang="en-US" sz="1400" dirty="0" smtClean="0"/>
              <a:t>latitude and longitude</a:t>
            </a:r>
            <a:endParaRPr lang="en-US" sz="1400" dirty="0" smtClean="0"/>
          </a:p>
          <a:p>
            <a:r>
              <a:rPr lang="en-US" sz="1400" dirty="0" smtClean="0"/>
              <a:t>-Other interesting details about the map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51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Snapshot of (name of country)</a:t>
            </a:r>
            <a:endParaRPr lang="en-CA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10878" y="1196752"/>
            <a:ext cx="4042792" cy="1977083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44827" y="1196753"/>
            <a:ext cx="3767134" cy="201622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861048"/>
            <a:ext cx="8136904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Population: </a:t>
            </a:r>
            <a:r>
              <a:rPr lang="en-US" dirty="0" smtClean="0">
                <a:hlinkClick r:id="rId2"/>
              </a:rPr>
              <a:t>(CIA </a:t>
            </a:r>
            <a:r>
              <a:rPr lang="en-US" dirty="0" err="1" smtClean="0">
                <a:hlinkClick r:id="rId2"/>
                <a:hlinkMouseOver r:id="rId2"/>
              </a:rPr>
              <a:t>Worldfactbook</a:t>
            </a:r>
            <a:r>
              <a:rPr lang="en-US" dirty="0" smtClean="0">
                <a:hlinkClick r:id="rId2"/>
              </a:rPr>
              <a:t>)</a:t>
            </a:r>
            <a:r>
              <a:rPr lang="en-US" dirty="0" smtClean="0"/>
              <a:t> </a:t>
            </a:r>
            <a:r>
              <a:rPr lang="en-US" sz="1200" dirty="0" smtClean="0">
                <a:hlinkClick r:id="rId2"/>
              </a:rPr>
              <a:t>https://www.cia.gov/library/publications/the-world-factbook/</a:t>
            </a:r>
            <a:endParaRPr lang="en-US" dirty="0" smtClean="0"/>
          </a:p>
          <a:p>
            <a:r>
              <a:rPr lang="en-US" dirty="0" smtClean="0"/>
              <a:t>Capital City:</a:t>
            </a:r>
          </a:p>
          <a:p>
            <a:r>
              <a:rPr lang="en-US" dirty="0" smtClean="0"/>
              <a:t>Largest City:</a:t>
            </a:r>
          </a:p>
          <a:p>
            <a:r>
              <a:rPr lang="en-US" dirty="0" smtClean="0"/>
              <a:t>Main Language:</a:t>
            </a:r>
          </a:p>
          <a:p>
            <a:r>
              <a:rPr lang="en-US" dirty="0" smtClean="0"/>
              <a:t>Head of Government: (Who is it and what is their title)</a:t>
            </a:r>
          </a:p>
          <a:p>
            <a:r>
              <a:rPr lang="en-US" dirty="0" smtClean="0"/>
              <a:t>Currency: </a:t>
            </a:r>
            <a:r>
              <a:rPr lang="en-US" dirty="0" smtClean="0">
                <a:hlinkClick r:id="rId3"/>
              </a:rPr>
              <a:t>(currency converter)</a:t>
            </a:r>
            <a:r>
              <a:rPr lang="en-US" dirty="0" smtClean="0"/>
              <a:t> </a:t>
            </a:r>
            <a:r>
              <a:rPr lang="en-US" sz="1200" dirty="0" smtClean="0">
                <a:hlinkClick r:id="rId3"/>
              </a:rPr>
              <a:t>http://www.bankofcanada.ca/rates/exchange/daily-converter/</a:t>
            </a:r>
            <a:r>
              <a:rPr lang="en-US" sz="1200" dirty="0" smtClean="0"/>
              <a:t> </a:t>
            </a:r>
          </a:p>
          <a:p>
            <a:r>
              <a:rPr lang="en-US" dirty="0" smtClean="0"/>
              <a:t>Climate: (weather)</a:t>
            </a:r>
          </a:p>
          <a:p>
            <a:r>
              <a:rPr lang="en-US" dirty="0" smtClean="0"/>
              <a:t>Major Attraction:</a:t>
            </a:r>
          </a:p>
          <a:p>
            <a:endParaRPr lang="en-US" dirty="0" smtClean="0"/>
          </a:p>
        </p:txBody>
      </p:sp>
      <p:sp>
        <p:nvSpPr>
          <p:cNvPr id="13" name="Text Placeholder 12"/>
          <p:cNvSpPr txBox="1">
            <a:spLocks noGrp="1"/>
          </p:cNvSpPr>
          <p:nvPr>
            <p:ph type="body" sz="quarter" idx="3"/>
          </p:nvPr>
        </p:nvSpPr>
        <p:spPr>
          <a:xfrm>
            <a:off x="395536" y="3227028"/>
            <a:ext cx="386556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Get picture from </a:t>
            </a:r>
            <a:r>
              <a:rPr lang="en-US" sz="1600" dirty="0" err="1" smtClean="0"/>
              <a:t>culturegrams</a:t>
            </a:r>
            <a:endParaRPr lang="en-CA" sz="1600" dirty="0" smtClean="0"/>
          </a:p>
          <a:p>
            <a:r>
              <a:rPr lang="en-US" sz="1600" dirty="0" smtClean="0"/>
              <a:t>Write a caption for the picture</a:t>
            </a:r>
            <a:endParaRPr lang="en-CA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0039" y="3284984"/>
            <a:ext cx="410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caption for the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946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60840" cy="792088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Government of (name of country)</a:t>
            </a:r>
            <a:endParaRPr lang="en-CA" sz="3600" u="sng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>
          <a:xfrm>
            <a:off x="1979712" y="1124744"/>
            <a:ext cx="4752528" cy="1944216"/>
          </a:xfrm>
        </p:spPr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331640" y="3284984"/>
            <a:ext cx="6192688" cy="2743200"/>
          </a:xfrm>
        </p:spPr>
        <p:txBody>
          <a:bodyPr/>
          <a:lstStyle/>
          <a:p>
            <a:r>
              <a:rPr lang="en-US" dirty="0" smtClean="0"/>
              <a:t>Write a paragraph about government in your country (library books, </a:t>
            </a:r>
            <a:r>
              <a:rPr lang="en-US" dirty="0" err="1" smtClean="0"/>
              <a:t>culturegrams</a:t>
            </a:r>
            <a:r>
              <a:rPr lang="en-US" dirty="0" smtClean="0"/>
              <a:t> or CIA </a:t>
            </a:r>
            <a:r>
              <a:rPr lang="en-US" dirty="0" err="1" smtClean="0"/>
              <a:t>worldfactbook</a:t>
            </a:r>
            <a:r>
              <a:rPr lang="en-US" dirty="0" smtClean="0"/>
              <a:t>)</a:t>
            </a:r>
          </a:p>
          <a:p>
            <a:r>
              <a:rPr lang="en-US" dirty="0" smtClean="0"/>
              <a:t>-type of government,</a:t>
            </a:r>
          </a:p>
          <a:p>
            <a:r>
              <a:rPr lang="en-US" dirty="0" smtClean="0"/>
              <a:t>-head of government and their title</a:t>
            </a:r>
          </a:p>
          <a:p>
            <a:r>
              <a:rPr lang="en-US" dirty="0" smtClean="0"/>
              <a:t>-voting information</a:t>
            </a:r>
          </a:p>
          <a:p>
            <a:r>
              <a:rPr lang="en-US" dirty="0" smtClean="0"/>
              <a:t>-other interesting info.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537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624736" cy="566738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Paragraph 2</a:t>
            </a:r>
            <a:endParaRPr lang="en-CA" sz="3600" u="sn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95736" y="1268761"/>
            <a:ext cx="4650904" cy="252028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616" y="4005064"/>
            <a:ext cx="6624736" cy="2167136"/>
          </a:xfrm>
        </p:spPr>
        <p:txBody>
          <a:bodyPr/>
          <a:lstStyle/>
          <a:p>
            <a:r>
              <a:rPr lang="en-US" dirty="0" smtClean="0"/>
              <a:t>Write your second paragraph (use library books, </a:t>
            </a:r>
            <a:r>
              <a:rPr lang="en-US" dirty="0" err="1" smtClean="0"/>
              <a:t>culturegrams</a:t>
            </a:r>
            <a:r>
              <a:rPr lang="en-US" dirty="0" smtClean="0"/>
              <a:t>, CIA </a:t>
            </a:r>
            <a:r>
              <a:rPr lang="en-US" dirty="0" err="1" smtClean="0"/>
              <a:t>worldfactbook</a:t>
            </a:r>
            <a:r>
              <a:rPr lang="en-US" dirty="0" smtClean="0"/>
              <a:t>)</a:t>
            </a:r>
          </a:p>
          <a:p>
            <a:r>
              <a:rPr lang="en-US" dirty="0" smtClean="0"/>
              <a:t>-choose topic from Food, Traditional clothing, Sports and Leisure</a:t>
            </a:r>
            <a:r>
              <a:rPr lang="en-US" dirty="0"/>
              <a:t> </a:t>
            </a:r>
            <a:r>
              <a:rPr lang="en-US" dirty="0" smtClean="0"/>
              <a:t>or Education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55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Paragraph 3</a:t>
            </a:r>
            <a:endParaRPr lang="en-CA" sz="3600" u="sn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95736" y="1268761"/>
            <a:ext cx="4650904" cy="252028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616" y="4005064"/>
            <a:ext cx="6624736" cy="2167136"/>
          </a:xfrm>
        </p:spPr>
        <p:txBody>
          <a:bodyPr/>
          <a:lstStyle/>
          <a:p>
            <a:r>
              <a:rPr lang="en-US" dirty="0" smtClean="0"/>
              <a:t>Write your third paragraph (use library books, </a:t>
            </a:r>
            <a:r>
              <a:rPr lang="en-US" dirty="0" err="1" smtClean="0"/>
              <a:t>culturegrams</a:t>
            </a:r>
            <a:r>
              <a:rPr lang="en-US" dirty="0" smtClean="0"/>
              <a:t>, CIA </a:t>
            </a:r>
            <a:r>
              <a:rPr lang="en-US" dirty="0" err="1" smtClean="0"/>
              <a:t>worldfactbook</a:t>
            </a:r>
            <a:r>
              <a:rPr lang="en-US" dirty="0" smtClean="0"/>
              <a:t>)</a:t>
            </a:r>
          </a:p>
          <a:p>
            <a:r>
              <a:rPr lang="en-US" dirty="0" smtClean="0"/>
              <a:t>-Choose topic from Economy, Religion, History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21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Multiple </a:t>
            </a:r>
            <a:r>
              <a:rPr lang="en-US" dirty="0"/>
              <a:t>C</a:t>
            </a:r>
            <a:r>
              <a:rPr lang="en-US" dirty="0" smtClean="0"/>
              <a:t>hoice Questions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58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Work Cited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Books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Websites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53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272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Name of Country</vt:lpstr>
      <vt:lpstr>Flag of (name of country)</vt:lpstr>
      <vt:lpstr>Map of (name of country)</vt:lpstr>
      <vt:lpstr>Snapshot of (name of country)</vt:lpstr>
      <vt:lpstr>Government of (name of country)</vt:lpstr>
      <vt:lpstr>Paragraph 2</vt:lpstr>
      <vt:lpstr>Paragraph 3</vt:lpstr>
      <vt:lpstr>5 Multiple Choice Questions</vt:lpstr>
      <vt:lpstr>Work Cited</vt:lpstr>
    </vt:vector>
  </TitlesOfParts>
  <Company>Vancouver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Country</dc:title>
  <dc:creator>itservice</dc:creator>
  <cp:lastModifiedBy>itservice</cp:lastModifiedBy>
  <cp:revision>22</cp:revision>
  <dcterms:created xsi:type="dcterms:W3CDTF">2013-01-11T22:26:35Z</dcterms:created>
  <dcterms:modified xsi:type="dcterms:W3CDTF">2013-01-12T00:01:17Z</dcterms:modified>
</cp:coreProperties>
</file>